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3027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074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3103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1796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5849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2240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1557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899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7935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449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72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D7F8-7EDB-47CD-96B9-60C38737FF60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4623-D88D-494A-AAAD-03892398F2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508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CRYSTAL ARTHROPATHIES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2362200" y="4876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58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 DRIVE\gout\crystal-arthritis-ugs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36904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24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 DRIVE\gout\crystal-arthritis-ugs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35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 DRIVE\gout\crystal-arthritis-ugs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723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 DRIVE\gout\crystal-arthritis-ugs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3"/>
            <a:ext cx="856895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1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D DRIVE\gout\crystal-arthritis-ugs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508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 DRIVE\gout\crystal-arthritis-ugs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80920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852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D DRIVE\gout\crystal-arthritis-ugs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092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92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D DRIVE\gout\crystal-arthritis-ugs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24936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605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 DRIVE\gout\crystal-arthritis-ugs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31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D DRIVE\gout\crystal-arthritis-ugs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08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 DRIVE\gout\crystal-arthritis-ugs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08912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441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 DRIVE\gout\crystal-arthritis-ugs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743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D DRIVE\gout\crystal-arthritis-ugs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322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D DRIVE\gout\crystal-arthritis-ugs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882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 DRIVE\gout\crystal-arthritis-ugs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78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D DRIVE\gout\crystal-arthritis-ugs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75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D DRIVE\gout\crystal-arthritis-ugs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307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D DRIVE\gout\crystal-arthritis-ugs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669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D DRIVE\gout\crystal-arthritis-ugs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1402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D DRIVE\gout\crystal-arthritis-ugs-3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105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D DRIVE\gout\crystal-arthritis-ugs-3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352928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92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 DRIVE\gout\crystal-arthritis-ugs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24936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014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D DRIVE\gout\crystal-arthritis-ugs-3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009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D DRIVE\gout\crystal-arthritis-ugs-3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8605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D DRIVE\gout\crystal-arthritis-ugs-3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555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D DRIVE\gout\crystal-arthritis-ugs-4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64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D DRIVE\gout\crystal-arthritis-ugs-4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3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015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D DRIVE\gout\crystal-arthritis-ugs-5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160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D DRIVE\gout\crystal-arthritis-ugs-5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5434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D DRIVE\gout\crystal-arthritis-ugs-5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0507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D DRIVE\gout\crystal-arthritis-ugs-5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726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D DRIVE\gout\crystal-arthritis-ugs-5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69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 DRIVE\gout\crystal-arthritis-ugs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6804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D DRIVE\gout\crystal-arthritis-ugs-5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893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D DRIVE\gout\crystal-arthritis-ugs-5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877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D DRIVE\gout\crystal-arthritis-ugs-5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396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D DRIVE\gout\crystal-arthritis-ugs-5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8280921" cy="61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35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E:\D DRIVE\gout\crystal-arthritis-ugs-6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424936" cy="56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936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:\D DRIVE\gout\crystal-arthritis-ugs-6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280920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39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:\D DRIVE\gout\crystal-arthritis-ugs-6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79208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3381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D DRIVE\gout\crystal-arthritis-ugs-6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6565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D DRIVE\gout\crystal-arthritis-ugs-6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45116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:\D DRIVE\gout\crystal-arthritis-ugs-6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80920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59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 DRIVE\gout\crystal-arthritis-ugs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294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:\D DRIVE\gout\crystal-arthritis-ugs-6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90" y="476672"/>
            <a:ext cx="8459074" cy="59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789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D DRIVE\gout\crystal-arthritis-ugs-6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064896" cy="59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72723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D DRIVE\gout\crystal-arthritis-ugs-6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99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:\D DRIVE\gout\crystal-arthritis-ugs-7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1884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:\D DRIVE\gout\crystal-arthritis-ugs-7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80920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1749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:\D DRIVE\gout\crystal-arthritis-ugs-7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930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D DRIVE\gout\crystal-arthritis-ugs-7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703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:\D DRIVE\gout\crystal-arthritis-ugs-7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60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265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:\D DRIVE\gout\crystal-arthritis-ugs-7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108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:\D DRIVE\gout\crystal-arthritis-ugs-7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96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 DRIVE\gout\crystal-arthritis-ugs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136904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4829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:\D DRIVE\gout\crystal-arthritis-ugs-8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20472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291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 DRIVE\gout\crystal-arthritis-ugs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036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 DRIVE\gout\crystal-arthritis-ugs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435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 DRIVE\gout\crystal-arthritis-ugs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375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</Words>
  <Application>Microsoft Office PowerPoint</Application>
  <PresentationFormat>On-screen Show (4:3)</PresentationFormat>
  <Paragraphs>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CRYSTAL ARTHROPATHIES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New</cp:lastModifiedBy>
  <cp:revision>7</cp:revision>
  <dcterms:created xsi:type="dcterms:W3CDTF">2018-12-25T16:04:19Z</dcterms:created>
  <dcterms:modified xsi:type="dcterms:W3CDTF">2019-09-24T10:17:37Z</dcterms:modified>
</cp:coreProperties>
</file>